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Alfa Slab On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faSlabOn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ada4bba2f0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ada4bba2f0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acea0a93b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acea0a93b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acea0a93b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acea0a93b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acea0a93b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acea0a93b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acea0a93b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acea0a93b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ada4bba2f0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ada4bba2f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ada4bba2f0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ada4bba2f0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ada4bba2f0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ada4bba2f0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ada4bba2f0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ada4bba2f0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235550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 TRACK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2805402"/>
            <a:ext cx="8520600" cy="16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00"/>
              <a:t>SaiMahith Chigurupati            002700539     </a:t>
            </a:r>
            <a:endParaRPr sz="2000"/>
          </a:p>
          <a:p>
            <a:pPr indent="0" lvl="0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00"/>
              <a:t>Maruti Mohit Rayalacheruvu 	 002109594</a:t>
            </a:r>
            <a:endParaRPr sz="2000"/>
          </a:p>
          <a:p>
            <a:pPr indent="0" lvl="0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00"/>
              <a:t>Mohitha Edara				 002770011</a:t>
            </a:r>
            <a:r>
              <a:rPr lang="en" sz="2000"/>
              <a:t>	</a:t>
            </a:r>
            <a:r>
              <a:rPr lang="en" sz="2000"/>
              <a:t>Prakhya Dasari				 002774723		</a:t>
            </a:r>
            <a:endParaRPr sz="2000"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700" y="2512549"/>
            <a:ext cx="3322626" cy="186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72075" y="740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  <a:p>
            <a:pPr indent="0" lvl="0" marL="2743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400"/>
              <a:t>THANK YOU</a:t>
            </a:r>
            <a:endParaRPr b="1" sz="4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/>
              <a:t>In order to help keep a track of expenses, we designed an expense-tracker application for users to add all of their expenses, divided into multiple categories, and view a detailed summary of how much they are spending.</a:t>
            </a:r>
            <a:endParaRPr sz="22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900" y="2921850"/>
            <a:ext cx="3573174" cy="2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CRUD expenses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Split expenses into ‘expense’ and ‘income’ type transactions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Group expenses into multiple categories while creating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Filter expenses using frequency and transactions-type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View expense analytics with charts and expense types, to see the total transactions and total turnover</a:t>
            </a:r>
            <a:endParaRPr b="1"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STACK USED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HTML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SASS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JavaScript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MongoDB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React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ANTD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Express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Axios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8475" y="586425"/>
            <a:ext cx="1439575" cy="143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46230">
            <a:off x="4263066" y="1149950"/>
            <a:ext cx="2147832" cy="161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7856" y="2693550"/>
            <a:ext cx="2654645" cy="187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73850" y="2231579"/>
            <a:ext cx="1994751" cy="999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73850" y="3436175"/>
            <a:ext cx="2148101" cy="107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812775" y="4545325"/>
            <a:ext cx="16344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Register page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250" y="1073324"/>
            <a:ext cx="6333501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150" y="1152475"/>
            <a:ext cx="6832799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812775" y="4545325"/>
            <a:ext cx="16344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Login</a:t>
            </a:r>
            <a:r>
              <a:rPr lang="en"/>
              <a:t> page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625" y="1152475"/>
            <a:ext cx="6252739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812775" y="4545325"/>
            <a:ext cx="16344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Adding expense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213" y="1152475"/>
            <a:ext cx="6949576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3985513" y="4610950"/>
            <a:ext cx="1523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Dashboard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100" y="1173288"/>
            <a:ext cx="6370084" cy="33747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3784038" y="4548075"/>
            <a:ext cx="146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Analytics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